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321" r:id="rId45"/>
    <p:sldId id="267" r:id="rId46"/>
    <p:sldId id="3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  <p14:sldId id="321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  <pc:spChg chg="mod">
          <ac:chgData name="Matthieu De Mari" userId="dfb708c9-d8dc-439f-9a3b-c772bf4a311c" providerId="ADAL" clId="{66CC3522-B8F9-4A4F-A9AC-0770DDE61438}" dt="2022-10-19T06:20:25.145" v="73" actId="113"/>
          <ac:spMkLst>
            <pc:docMk/>
            <pc:sldMk cId="2540454605" sldId="309"/>
            <ac:spMk id="3" creationId="{D7BBFC96-8EDF-4CAF-A691-21FBC6CC215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0" creationId="{F4BB3F45-F7F0-4EBF-ABCC-4778DBED793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1" creationId="{997D52F4-FF7E-4513-99B8-E738DBE2D567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2" creationId="{902E1E9B-6783-40F1-8CD1-94C27878A4C5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3" creationId="{58FC51C8-946F-4DCF-BC67-FF7151778A68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4" creationId="{17578CB8-B84A-4BDD-A2A1-9359E3BD7E23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19" creationId="{90BE3BE0-8923-7D91-11C1-A7275A85AE6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0" creationId="{AD8BACED-77EA-5705-DAEE-AD36ADFA033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1" creationId="{800DAB69-EAE2-3656-E16C-3657BBA621A2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2" creationId="{D66C713D-F4FD-7991-124C-A9E2A042C558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3" creationId="{393B142D-4354-AD9B-5CC6-8C3E305E469A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0" creationId="{16C8CF09-501F-47BA-D678-6B1A8FB3DFDF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1" creationId="{DF90E6EF-CD93-A716-8A44-B2CB360A6D7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2" creationId="{54EFE524-2BF2-9AC1-44CE-1D1B69A74881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3" creationId="{310262B8-F393-DE0B-DB1F-BF28373B272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4" creationId="{91283B8B-2F97-7FE1-382F-A0A3C4011633}"/>
          </ac:spMkLst>
        </pc:spChg>
        <pc:picChg chg="add del mod">
          <ac:chgData name="Matthieu De Mari" userId="dfb708c9-d8dc-439f-9a3b-c772bf4a311c" providerId="ADAL" clId="{66CC3522-B8F9-4A4F-A9AC-0770DDE61438}" dt="2022-10-19T06:19:29.070" v="56" actId="478"/>
          <ac:picMkLst>
            <pc:docMk/>
            <pc:sldMk cId="2540454605" sldId="309"/>
            <ac:picMk id="24" creationId="{8F88CC7D-A24C-6103-C60F-04DA315F0E02}"/>
          </ac:picMkLst>
        </pc:pic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4" creationId="{2D408F55-1309-4E67-32BD-341C202E8D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5" creationId="{A5C7435C-6C25-48FF-BCB3-55AB87280D23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6" creationId="{8DA163B3-5BFB-4A78-B8AE-662FB45CAA5C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7" creationId="{A02AE184-CF2A-427F-B560-733408AF52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8" creationId="{93405179-06FC-418C-8F1F-D6FA5E9CF1A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9" creationId="{A1F02C74-8202-490E-B268-FEF7F4BF469F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5" creationId="{4CFE726C-FE83-6062-237E-7730F6296398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6" creationId="{220B7E3A-E406-0359-EE77-5B71665217C1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7" creationId="{CDB1727A-1670-3DD1-E0D0-8EB44DC89D79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8" creationId="{3AC5B55E-70CF-EAF7-B94D-30F5087DB4A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5" creationId="{243A718C-3E92-6DAD-4754-3B733CB9940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6" creationId="{68FC335B-F675-125B-5CA6-D2717CD7849D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7" creationId="{7AEC6B33-CC80-6BAD-D368-61FF4B4C24D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8" creationId="{7430FE57-8578-57E6-A62E-111299FCD89F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9" creationId="{3CA93346-EF21-FC85-9DF6-E8D6B706310E}"/>
          </ac:cxnSpMkLst>
        </pc:cxnChg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  <pc:spChg chg="mod">
          <ac:chgData name="Matthieu De Mari" userId="dfb708c9-d8dc-439f-9a3b-c772bf4a311c" providerId="ADAL" clId="{66CC3522-B8F9-4A4F-A9AC-0770DDE61438}" dt="2022-10-19T06:22:30.602" v="91" actId="113"/>
          <ac:spMkLst>
            <pc:docMk/>
            <pc:sldMk cId="1502045037" sldId="310"/>
            <ac:spMk id="3" creationId="{9B78ED80-1ADC-4561-8CD7-4C71744DBE60}"/>
          </ac:spMkLst>
        </pc:spChg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6CC3522-B8F9-4A4F-A9AC-0770DDE61438}" dt="2022-10-19T06:35:10.109" v="100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9" creationId="{AFC158A5-66FD-5C93-31D0-4ECD5B90133B}"/>
          </ac:spMkLst>
        </pc:spChg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10" creationId="{6B30CAD6-AAC0-C6BF-B2B2-81732BDDCB73}"/>
          </ac:spMkLst>
        </pc:spChg>
      </pc:sldMasterChg>
    </pc:docChg>
  </pc:docChgLst>
  <pc:docChgLst>
    <pc:chgData name="Matthieu De Mari" userId="dfb708c9-d8dc-439f-9a3b-c772bf4a311c" providerId="ADAL" clId="{3F35DC4E-3D4C-4DC2-9785-3E7FC85FE537}"/>
    <pc:docChg chg="modSld">
      <pc:chgData name="Matthieu De Mari" userId="dfb708c9-d8dc-439f-9a3b-c772bf4a311c" providerId="ADAL" clId="{3F35DC4E-3D4C-4DC2-9785-3E7FC85FE537}" dt="2023-03-20T04:06:45.475" v="6" actId="20577"/>
      <pc:docMkLst>
        <pc:docMk/>
      </pc:docMkLst>
      <pc:sldChg chg="modSp mod">
        <pc:chgData name="Matthieu De Mari" userId="dfb708c9-d8dc-439f-9a3b-c772bf4a311c" providerId="ADAL" clId="{3F35DC4E-3D4C-4DC2-9785-3E7FC85FE537}" dt="2023-02-26T10:33:03.689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3F35DC4E-3D4C-4DC2-9785-3E7FC85FE537}" dt="2023-02-26T10:33:03.689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3F35DC4E-3D4C-4DC2-9785-3E7FC85FE537}" dt="2023-02-26T10:33:01.350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F35DC4E-3D4C-4DC2-9785-3E7FC85FE537}" dt="2023-02-26T10:33:01.350" v="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3F35DC4E-3D4C-4DC2-9785-3E7FC85FE537}" dt="2023-03-20T04:06:45.475" v="6" actId="20577"/>
        <pc:sldMkLst>
          <pc:docMk/>
          <pc:sldMk cId="457211159" sldId="387"/>
        </pc:sldMkLst>
        <pc:spChg chg="mod">
          <ac:chgData name="Matthieu De Mari" userId="dfb708c9-d8dc-439f-9a3b-c772bf4a311c" providerId="ADAL" clId="{3F35DC4E-3D4C-4DC2-9785-3E7FC85FE537}" dt="2023-03-20T04:06:45.475" v="6" actId="20577"/>
          <ac:spMkLst>
            <pc:docMk/>
            <pc:sldMk cId="457211159" sldId="387"/>
            <ac:spMk id="6" creationId="{62F592AB-1C83-2D36-1567-B3C0FAA182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20/03/2023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mathgames.com/0-mini-metro-london" TargetMode="External"/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W9-S1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721" t="-1902" r="-21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r>
                  <a:rPr lang="en-US" b="1" dirty="0"/>
                  <a:t>Definition (adjacency matrix): </a:t>
                </a: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(Hermitian matrix):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A is </a:t>
                </a:r>
                <a:r>
                  <a:rPr lang="en-GB" b="1" dirty="0"/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(Spectral Theorem):</a:t>
                </a:r>
              </a:p>
              <a:p>
                <a:pPr marL="0" indent="0">
                  <a:buNone/>
                </a:pPr>
                <a:r>
                  <a:rPr lang="en-GB" dirty="0"/>
                  <a:t>A Hermitian matrix 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118" t="-1968" r="-3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number of friends 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(in-degree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in-degree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r>
                  <a:rPr lang="en-US" b="1" dirty="0"/>
                  <a:t>Definition (out-degree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out-degree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r>
                  <a:rPr lang="en-US" b="1" dirty="0"/>
                  <a:t>Definition (degree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an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sum of its in- and out-degrees.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of a graph): </a:t>
                </a:r>
                <a:r>
                  <a:rPr lang="en-US" dirty="0"/>
                  <a:t>The</a:t>
                </a:r>
                <a:r>
                  <a:rPr lang="en-US" b="1" dirty="0"/>
                  <a:t> degree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(Laplacian matrix):</a:t>
                </a:r>
                <a:br>
                  <a:rPr lang="en-US" dirty="0"/>
                </a:br>
                <a:r>
                  <a:rPr lang="en-US" dirty="0"/>
                  <a:t>The Laplacian matrix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D denoting the degree matrix of the graph, and A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interesting properties: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Definition (component of a graph): </a:t>
                </a:r>
                <a:r>
                  <a:rPr lang="en-US" dirty="0"/>
                  <a:t>a </a:t>
                </a:r>
                <a:r>
                  <a:rPr lang="en-US" b="1" dirty="0"/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three components,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 </a:t>
                </a: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  <a:blipFill>
                <a:blip r:embed="rId2"/>
                <a:stretch>
                  <a:fillRect l="-2258" t="-2801" r="-35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 </a:t>
                </a: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t</a:t>
                </a:r>
                <a:r>
                  <a:rPr lang="en-US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  <a:blipFill>
                <a:blip r:embed="rId2"/>
                <a:stretch>
                  <a:fillRect l="-2315" t="-2723" r="-1544" b="-21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 (graph theory):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theory</a:t>
            </a:r>
            <a:r>
              <a:rPr lang="en-US" dirty="0"/>
              <a:t> is the study of graphs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dirty="0"/>
              <a:t>Graphs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BFA26B-147D-4468-BC85-7290F6CB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</p:txBody>
      </p:sp>
    </p:spTree>
    <p:extLst>
      <p:ext uri="{BB962C8B-B14F-4D97-AF65-F5344CB8AC3E}">
        <p14:creationId xmlns:p14="http://schemas.microsoft.com/office/powerpoint/2010/main" val="295308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</a:t>
            </a:r>
            <a:r>
              <a:rPr lang="en-US" dirty="0" err="1"/>
              <a:t>Murty</a:t>
            </a:r>
            <a:r>
              <a:rPr lang="en-US" dirty="0"/>
              <a:t>, “Graph Theory, 2008.</a:t>
            </a:r>
          </a:p>
          <a:p>
            <a:r>
              <a:rPr lang="en-US" dirty="0"/>
              <a:t>[Medium1] A Gentle Introduction To Graph Theory,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</a:t>
            </a:r>
            <a:r>
              <a:rPr lang="en-US">
                <a:hlinkClick r:id="rId2"/>
              </a:rPr>
              <a:t>/a-gentle-introduction-to-graph-theory-77969829ead8</a:t>
            </a:r>
            <a:endParaRPr lang="en-US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 (Web Demo)</a:t>
            </a:r>
            <a:br>
              <a:rPr lang="en-US" dirty="0"/>
            </a:br>
            <a:r>
              <a:rPr lang="en-US" dirty="0">
                <a:hlinkClick r:id="rId3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look at the </a:t>
            </a:r>
            <a:r>
              <a:rPr lang="en-US"/>
              <a:t>practice exercises!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(graph):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(nodes):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graph.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118" t="-1980" r="-3765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1809" t="-2241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Definition (undirected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530" t="-1784" r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3044</Words>
  <Application>Microsoft Office PowerPoint</Application>
  <PresentationFormat>Widescreen</PresentationFormat>
  <Paragraphs>415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50.039 Theory and Practice of Deep Learning W9-S1 Graph Convolutional Networks</vt:lpstr>
      <vt:lpstr>About this week (Week 9)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Conclusion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2023-03-20T04:06:49Z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